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E3E3D"/>
    <a:srgbClr val="0E79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u-HU" smtClean="0"/>
              <a:t>Kattintson ide az alcím mintájának szerkesztéséhez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71299E-DB32-49AC-AF41-88F418594BEF}" type="datetimeFigureOut">
              <a:rPr lang="hu-HU" smtClean="0"/>
              <a:t>2019. 10. 16.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6F553-92F3-43D2-8923-57470F479933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295705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71299E-DB32-49AC-AF41-88F418594BEF}" type="datetimeFigureOut">
              <a:rPr lang="hu-HU" smtClean="0"/>
              <a:t>2019. 10. 16.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6F553-92F3-43D2-8923-57470F479933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420531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71299E-DB32-49AC-AF41-88F418594BEF}" type="datetimeFigureOut">
              <a:rPr lang="hu-HU" smtClean="0"/>
              <a:t>2019. 10. 16.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6F553-92F3-43D2-8923-57470F479933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7134528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71299E-DB32-49AC-AF41-88F418594BEF}" type="datetimeFigureOut">
              <a:rPr lang="hu-HU" smtClean="0"/>
              <a:t>2019. 10. 16.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6F553-92F3-43D2-8923-57470F479933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4089070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71299E-DB32-49AC-AF41-88F418594BEF}" type="datetimeFigureOut">
              <a:rPr lang="hu-HU" smtClean="0"/>
              <a:t>2019. 10. 16.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6F553-92F3-43D2-8923-57470F479933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831518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71299E-DB32-49AC-AF41-88F418594BEF}" type="datetimeFigureOut">
              <a:rPr lang="hu-HU" smtClean="0"/>
              <a:t>2019. 10. 16.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6F553-92F3-43D2-8923-57470F479933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7235883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71299E-DB32-49AC-AF41-88F418594BEF}" type="datetimeFigureOut">
              <a:rPr lang="hu-HU" smtClean="0"/>
              <a:t>2019. 10. 16.</a:t>
            </a:fld>
            <a:endParaRPr lang="hu-HU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6F553-92F3-43D2-8923-57470F479933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1947177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71299E-DB32-49AC-AF41-88F418594BEF}" type="datetimeFigureOut">
              <a:rPr lang="hu-HU" smtClean="0"/>
              <a:t>2019. 10. 16.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6F553-92F3-43D2-8923-57470F479933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1132032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71299E-DB32-49AC-AF41-88F418594BEF}" type="datetimeFigureOut">
              <a:rPr lang="hu-HU" smtClean="0"/>
              <a:t>2019. 10. 16.</a:t>
            </a:fld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6F553-92F3-43D2-8923-57470F479933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9176705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71299E-DB32-49AC-AF41-88F418594BEF}" type="datetimeFigureOut">
              <a:rPr lang="hu-HU" smtClean="0"/>
              <a:t>2019. 10. 16.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6F553-92F3-43D2-8923-57470F479933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6844650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71299E-DB32-49AC-AF41-88F418594BEF}" type="datetimeFigureOut">
              <a:rPr lang="hu-HU" smtClean="0"/>
              <a:t>2019. 10. 16.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6F553-92F3-43D2-8923-57470F479933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1776447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71299E-DB32-49AC-AF41-88F418594BEF}" type="datetimeFigureOut">
              <a:rPr lang="hu-HU" smtClean="0"/>
              <a:t>2019. 10. 16.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66F553-92F3-43D2-8923-57470F479933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2738691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Kép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Szövegdoboz 4"/>
          <p:cNvSpPr txBox="1"/>
          <p:nvPr/>
        </p:nvSpPr>
        <p:spPr>
          <a:xfrm>
            <a:off x="1537996" y="2705725"/>
            <a:ext cx="9116008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8800" dirty="0" smtClean="0">
                <a:solidFill>
                  <a:srgbClr val="0E79BE"/>
                </a:solidFill>
                <a:latin typeface="Montserrat SemiBold" panose="00000700000000000000" pitchFamily="50" charset="-18"/>
              </a:rPr>
              <a:t>CÍM/</a:t>
            </a:r>
            <a:r>
              <a:rPr lang="hu-HU" sz="8800" dirty="0" err="1" smtClean="0">
                <a:solidFill>
                  <a:srgbClr val="0E79BE"/>
                </a:solidFill>
                <a:latin typeface="Montserrat SemiBold" panose="00000700000000000000" pitchFamily="50" charset="-18"/>
              </a:rPr>
              <a:t>Title</a:t>
            </a:r>
            <a:endParaRPr lang="hu-HU" sz="8800" dirty="0">
              <a:solidFill>
                <a:srgbClr val="0E79BE"/>
              </a:solidFill>
              <a:latin typeface="Montserrat SemiBold" panose="00000700000000000000" pitchFamily="50" charset="-18"/>
            </a:endParaRPr>
          </a:p>
        </p:txBody>
      </p:sp>
    </p:spTree>
    <p:extLst>
      <p:ext uri="{BB962C8B-B14F-4D97-AF65-F5344CB8AC3E}">
        <p14:creationId xmlns:p14="http://schemas.microsoft.com/office/powerpoint/2010/main" val="8017488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zövegdoboz 1"/>
          <p:cNvSpPr txBox="1"/>
          <p:nvPr/>
        </p:nvSpPr>
        <p:spPr>
          <a:xfrm>
            <a:off x="2024743" y="307909"/>
            <a:ext cx="1007706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4000" cap="all" dirty="0" smtClean="0">
                <a:solidFill>
                  <a:srgbClr val="3E3E3D"/>
                </a:solidFill>
                <a:latin typeface="Montserrat SemiBold" panose="00000700000000000000" pitchFamily="50" charset="-18"/>
              </a:rPr>
              <a:t>Alcím/Headline</a:t>
            </a:r>
            <a:endParaRPr lang="hu-HU" sz="4000" cap="all" dirty="0">
              <a:solidFill>
                <a:srgbClr val="3E3E3D"/>
              </a:solidFill>
              <a:latin typeface="Montserrat SemiBold" panose="00000700000000000000" pitchFamily="50" charset="-18"/>
            </a:endParaRPr>
          </a:p>
        </p:txBody>
      </p:sp>
      <p:sp>
        <p:nvSpPr>
          <p:cNvPr id="3" name="Szövegdoboz 2"/>
          <p:cNvSpPr txBox="1"/>
          <p:nvPr/>
        </p:nvSpPr>
        <p:spPr>
          <a:xfrm>
            <a:off x="1222310" y="1334272"/>
            <a:ext cx="973182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3600" dirty="0" smtClean="0">
                <a:solidFill>
                  <a:srgbClr val="3E3E3D"/>
                </a:solidFill>
                <a:latin typeface="Montserrat SemiBold" panose="00000700000000000000" pitchFamily="50" charset="-18"/>
              </a:rPr>
              <a:t>Tartalom/</a:t>
            </a:r>
            <a:r>
              <a:rPr lang="hu-HU" sz="3600" dirty="0" err="1" smtClean="0">
                <a:solidFill>
                  <a:srgbClr val="3E3E3D"/>
                </a:solidFill>
                <a:latin typeface="Montserrat SemiBold" panose="00000700000000000000" pitchFamily="50" charset="-18"/>
              </a:rPr>
              <a:t>Content</a:t>
            </a:r>
            <a:endParaRPr lang="hu-HU" sz="3600" dirty="0" smtClean="0">
              <a:solidFill>
                <a:srgbClr val="3E3E3D"/>
              </a:solidFill>
              <a:latin typeface="Montserrat SemiBold" panose="00000700000000000000" pitchFamily="50" charset="-18"/>
            </a:endParaRPr>
          </a:p>
        </p:txBody>
      </p:sp>
    </p:spTree>
    <p:extLst>
      <p:ext uri="{BB962C8B-B14F-4D97-AF65-F5344CB8AC3E}">
        <p14:creationId xmlns:p14="http://schemas.microsoft.com/office/powerpoint/2010/main" val="35837495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3</Words>
  <Application>Microsoft Office PowerPoint</Application>
  <PresentationFormat>Szélesvásznú</PresentationFormat>
  <Paragraphs>3</Paragraphs>
  <Slides>2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4</vt:i4>
      </vt:variant>
      <vt:variant>
        <vt:lpstr>Téma</vt:lpstr>
      </vt:variant>
      <vt:variant>
        <vt:i4>1</vt:i4>
      </vt:variant>
      <vt:variant>
        <vt:lpstr>Diacímek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Montserrat SemiBold</vt:lpstr>
      <vt:lpstr>Office-téma</vt:lpstr>
      <vt:lpstr>PowerPoint-bemutató</vt:lpstr>
      <vt:lpstr>PowerPoint-bemutató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PowerPoint-bemutató</dc:title>
  <dc:creator>Lőrincz Gergő</dc:creator>
  <cp:lastModifiedBy>Gersei Gabriella</cp:lastModifiedBy>
  <cp:revision>4</cp:revision>
  <dcterms:created xsi:type="dcterms:W3CDTF">2019-01-14T11:49:21Z</dcterms:created>
  <dcterms:modified xsi:type="dcterms:W3CDTF">2019-10-16T11:27:55Z</dcterms:modified>
</cp:coreProperties>
</file>